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28800425" cy="39600505"/>
  <p:notesSz cx="6858000" cy="9144000"/>
  <p:custDataLst>
    <p:tags r:id="rId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2" userDrawn="1">
          <p15:clr>
            <a:srgbClr val="A4A3A4"/>
          </p15:clr>
        </p15:guide>
        <p15:guide id="2" pos="90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2472"/>
        <p:guide pos="9071"/>
      </p:guideLst>
    </p:cSldViewPr>
  </p:slideViewPr>
  <p:gridSpacing cx="72005" cy="72005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22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99894" y="6480779"/>
            <a:ext cx="21599365" cy="13786545"/>
          </a:xfrm>
        </p:spPr>
        <p:txBody>
          <a:bodyPr anchor="b"/>
          <a:lstStyle>
            <a:lvl1pPr algn="ctr">
              <a:defRPr sz="14175"/>
            </a:lvl1pPr>
          </a:lstStyle>
          <a:p>
            <a:pPr fontAlgn="base"/>
            <a:r>
              <a:rPr lang="zh-CN" altLang="en-US" sz="141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599894" y="20798985"/>
            <a:ext cx="21599365" cy="9560746"/>
          </a:xfrm>
        </p:spPr>
        <p:txBody>
          <a:bodyPr/>
          <a:lstStyle>
            <a:lvl1pPr marL="0" indent="0" algn="ctr">
              <a:buNone/>
              <a:defRPr sz="5670"/>
            </a:lvl1pPr>
            <a:lvl2pPr marL="1080135" indent="0" algn="ctr">
              <a:buNone/>
              <a:defRPr sz="4725"/>
            </a:lvl2pPr>
            <a:lvl3pPr marL="2160270" indent="0" algn="ctr">
              <a:buNone/>
              <a:defRPr sz="4250"/>
            </a:lvl3pPr>
            <a:lvl4pPr marL="3239770" indent="0" algn="ctr">
              <a:buNone/>
              <a:defRPr sz="3780"/>
            </a:lvl4pPr>
            <a:lvl5pPr marL="4319905" indent="0" algn="ctr">
              <a:buNone/>
              <a:defRPr sz="3780"/>
            </a:lvl5pPr>
            <a:lvl6pPr marL="5400040" indent="0" algn="ctr">
              <a:buNone/>
              <a:defRPr sz="3780"/>
            </a:lvl6pPr>
            <a:lvl7pPr marL="6480175" indent="0" algn="ctr">
              <a:buNone/>
              <a:defRPr sz="3780"/>
            </a:lvl7pPr>
            <a:lvl8pPr marL="7560310" indent="0" algn="ctr">
              <a:buNone/>
              <a:defRPr sz="3780"/>
            </a:lvl8pPr>
            <a:lvl9pPr marL="8639810" indent="0" algn="ctr">
              <a:buNone/>
              <a:defRPr sz="3780"/>
            </a:lvl9pPr>
          </a:lstStyle>
          <a:p>
            <a:pPr fontAlgn="base"/>
            <a:r>
              <a:rPr lang="zh-CN" altLang="en-US" sz="567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64942" y="9872415"/>
            <a:ext cx="24839269" cy="16472350"/>
          </a:xfrm>
        </p:spPr>
        <p:txBody>
          <a:bodyPr anchor="b"/>
          <a:lstStyle>
            <a:lvl1pPr>
              <a:defRPr sz="14175"/>
            </a:lvl1pPr>
          </a:lstStyle>
          <a:p>
            <a:pPr fontAlgn="base"/>
            <a:r>
              <a:rPr lang="zh-CN" altLang="en-US" sz="141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964942" y="26500601"/>
            <a:ext cx="24839269" cy="8662420"/>
          </a:xfrm>
        </p:spPr>
        <p:txBody>
          <a:bodyPr/>
          <a:lstStyle>
            <a:lvl1pPr marL="0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1pPr>
            <a:lvl2pPr marL="1080135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2pPr>
            <a:lvl3pPr marL="2160270" indent="0">
              <a:buNone/>
              <a:defRPr sz="4250">
                <a:solidFill>
                  <a:schemeClr val="tx1">
                    <a:tint val="75000"/>
                  </a:schemeClr>
                </a:solidFill>
              </a:defRPr>
            </a:lvl3pPr>
            <a:lvl4pPr marL="323977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0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40004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8017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603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8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567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9958" y="9239918"/>
            <a:ext cx="12700426" cy="26133937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4658768" y="9239918"/>
            <a:ext cx="12700426" cy="26133937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108314"/>
            <a:ext cx="24839269" cy="7654102"/>
          </a:xfrm>
        </p:spPr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03321" y="10269104"/>
            <a:ext cx="11512040" cy="4757454"/>
          </a:xfrm>
        </p:spPr>
        <p:txBody>
          <a:bodyPr anchor="ctr" anchorCtr="0"/>
          <a:lstStyle>
            <a:lvl1pPr marL="0" indent="0">
              <a:buNone/>
              <a:defRPr sz="6615"/>
            </a:lvl1pPr>
            <a:lvl2pPr marL="1080135" indent="0">
              <a:buNone/>
              <a:defRPr sz="5670"/>
            </a:lvl2pPr>
            <a:lvl3pPr marL="2160270" indent="0">
              <a:buNone/>
              <a:defRPr sz="4725"/>
            </a:lvl3pPr>
            <a:lvl4pPr marL="3239770" indent="0">
              <a:buNone/>
              <a:defRPr sz="4250"/>
            </a:lvl4pPr>
            <a:lvl5pPr marL="4319905" indent="0">
              <a:buNone/>
              <a:defRPr sz="4250"/>
            </a:lvl5pPr>
            <a:lvl6pPr marL="5400040" indent="0">
              <a:buNone/>
              <a:defRPr sz="4250"/>
            </a:lvl6pPr>
            <a:lvl7pPr marL="6480175" indent="0">
              <a:buNone/>
              <a:defRPr sz="4250"/>
            </a:lvl7pPr>
            <a:lvl8pPr marL="7560310" indent="0">
              <a:buNone/>
              <a:defRPr sz="4250"/>
            </a:lvl8pPr>
            <a:lvl9pPr marL="8639810" indent="0">
              <a:buNone/>
              <a:defRPr sz="4250"/>
            </a:lvl9pPr>
          </a:lstStyle>
          <a:p>
            <a:pPr lvl="0" fontAlgn="base"/>
            <a:r>
              <a:rPr lang="zh-CN" altLang="en-US" sz="661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803321" y="15390503"/>
            <a:ext cx="11512040" cy="20350015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4779733" y="10269104"/>
            <a:ext cx="11568738" cy="4757454"/>
          </a:xfrm>
        </p:spPr>
        <p:txBody>
          <a:bodyPr anchor="ctr" anchorCtr="0"/>
          <a:lstStyle>
            <a:lvl1pPr marL="0" indent="0">
              <a:buNone/>
              <a:defRPr sz="6615"/>
            </a:lvl1pPr>
            <a:lvl2pPr marL="1080135" indent="0">
              <a:buNone/>
              <a:defRPr sz="5670"/>
            </a:lvl2pPr>
            <a:lvl3pPr marL="2160270" indent="0">
              <a:buNone/>
              <a:defRPr sz="4725"/>
            </a:lvl3pPr>
            <a:lvl4pPr marL="3239770" indent="0">
              <a:buNone/>
              <a:defRPr sz="4250"/>
            </a:lvl4pPr>
            <a:lvl5pPr marL="4319905" indent="0">
              <a:buNone/>
              <a:defRPr sz="4250"/>
            </a:lvl5pPr>
            <a:lvl6pPr marL="5400040" indent="0">
              <a:buNone/>
              <a:defRPr sz="4250"/>
            </a:lvl6pPr>
            <a:lvl7pPr marL="6480175" indent="0">
              <a:buNone/>
              <a:defRPr sz="4250"/>
            </a:lvl7pPr>
            <a:lvl8pPr marL="7560310" indent="0">
              <a:buNone/>
              <a:defRPr sz="4250"/>
            </a:lvl8pPr>
            <a:lvl9pPr marL="8639810" indent="0">
              <a:buNone/>
              <a:defRPr sz="4250"/>
            </a:lvl9pPr>
          </a:lstStyle>
          <a:p>
            <a:pPr lvl="0" fontAlgn="base"/>
            <a:r>
              <a:rPr lang="zh-CN" altLang="en-US" sz="661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4779733" y="15390503"/>
            <a:ext cx="11568738" cy="20350015"/>
          </a:xfrm>
        </p:spPr>
        <p:txBody>
          <a:bodyPr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639976"/>
            <a:ext cx="9288475" cy="9239918"/>
          </a:xfrm>
        </p:spPr>
        <p:txBody>
          <a:bodyPr anchor="b"/>
          <a:lstStyle>
            <a:lvl1pPr>
              <a:defRPr sz="7560"/>
            </a:lvl1pPr>
          </a:lstStyle>
          <a:p>
            <a:pPr fontAlgn="base"/>
            <a:r>
              <a:rPr lang="zh-CN" altLang="en-US" sz="75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243392" y="5701616"/>
            <a:ext cx="14579570" cy="28141416"/>
          </a:xfrm>
        </p:spPr>
        <p:txBody>
          <a:bodyPr/>
          <a:lstStyle>
            <a:lvl1pPr>
              <a:defRPr sz="7560"/>
            </a:lvl1pPr>
            <a:lvl2pPr>
              <a:defRPr sz="6615"/>
            </a:lvl2pPr>
            <a:lvl3pPr>
              <a:defRPr sz="5670"/>
            </a:lvl3pPr>
            <a:lvl4pPr>
              <a:defRPr sz="4725"/>
            </a:lvl4pPr>
            <a:lvl5pPr>
              <a:defRPr sz="4725"/>
            </a:lvl5pPr>
            <a:lvl6pPr>
              <a:defRPr sz="4725"/>
            </a:lvl6pPr>
            <a:lvl7pPr>
              <a:defRPr sz="4725"/>
            </a:lvl7pPr>
            <a:lvl8pPr>
              <a:defRPr sz="4725"/>
            </a:lvl8pPr>
            <a:lvl9pPr>
              <a:defRPr sz="4725"/>
            </a:lvl9pPr>
          </a:lstStyle>
          <a:p>
            <a:pPr lvl="0" fontAlgn="base"/>
            <a:r>
              <a:rPr lang="zh-CN" altLang="en-US" sz="756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661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567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47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47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83693" y="11879894"/>
            <a:ext cx="9288475" cy="22008974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5"/>
            </a:lvl2pPr>
            <a:lvl3pPr marL="2160270" indent="0">
              <a:buNone/>
              <a:defRPr sz="2835"/>
            </a:lvl3pPr>
            <a:lvl4pPr marL="3239770" indent="0">
              <a:buNone/>
              <a:defRPr sz="2360"/>
            </a:lvl4pPr>
            <a:lvl5pPr marL="4319905" indent="0">
              <a:buNone/>
              <a:defRPr sz="2360"/>
            </a:lvl5pPr>
            <a:lvl6pPr marL="5400040" indent="0">
              <a:buNone/>
              <a:defRPr sz="2360"/>
            </a:lvl6pPr>
            <a:lvl7pPr marL="6480175" indent="0">
              <a:buNone/>
              <a:defRPr sz="2360"/>
            </a:lvl7pPr>
            <a:lvl8pPr marL="7560310" indent="0">
              <a:buNone/>
              <a:defRPr sz="2360"/>
            </a:lvl8pPr>
            <a:lvl9pPr marL="8639810" indent="0">
              <a:buNone/>
              <a:defRPr sz="2360"/>
            </a:lvl9pPr>
          </a:lstStyle>
          <a:p>
            <a:pPr lvl="0" fontAlgn="base"/>
            <a:r>
              <a:rPr lang="zh-CN" altLang="en-US" sz="378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3693" y="2639976"/>
            <a:ext cx="9839117" cy="9239918"/>
          </a:xfrm>
        </p:spPr>
        <p:txBody>
          <a:bodyPr anchor="b"/>
          <a:lstStyle>
            <a:lvl1pPr>
              <a:defRPr sz="7560"/>
            </a:lvl1pPr>
          </a:lstStyle>
          <a:p>
            <a:pPr fontAlgn="base"/>
            <a:r>
              <a:rPr lang="zh-CN" altLang="en-US" sz="75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2243392" y="2639982"/>
            <a:ext cx="14579570" cy="31203056"/>
          </a:xfrm>
        </p:spPr>
        <p:txBody>
          <a:bodyPr/>
          <a:lstStyle>
            <a:lvl1pPr marL="0" indent="0">
              <a:buNone/>
              <a:defRPr sz="7560"/>
            </a:lvl1pPr>
            <a:lvl2pPr marL="1080135" indent="0">
              <a:buNone/>
              <a:defRPr sz="6615"/>
            </a:lvl2pPr>
            <a:lvl3pPr marL="2160270" indent="0">
              <a:buNone/>
              <a:defRPr sz="5670"/>
            </a:lvl3pPr>
            <a:lvl4pPr marL="3239770" indent="0">
              <a:buNone/>
              <a:defRPr sz="4725"/>
            </a:lvl4pPr>
            <a:lvl5pPr marL="4319905" indent="0">
              <a:buNone/>
              <a:defRPr sz="4725"/>
            </a:lvl5pPr>
            <a:lvl6pPr marL="5400040" indent="0">
              <a:buNone/>
              <a:defRPr sz="4725"/>
            </a:lvl6pPr>
            <a:lvl7pPr marL="6480175" indent="0">
              <a:buNone/>
              <a:defRPr sz="4725"/>
            </a:lvl7pPr>
            <a:lvl8pPr marL="7560310" indent="0">
              <a:buNone/>
              <a:defRPr sz="4725"/>
            </a:lvl8pPr>
            <a:lvl9pPr marL="8639810" indent="0">
              <a:buNone/>
              <a:defRPr sz="47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83693" y="11879894"/>
            <a:ext cx="9839117" cy="22008974"/>
          </a:xfrm>
        </p:spPr>
        <p:txBody>
          <a:bodyPr/>
          <a:lstStyle>
            <a:lvl1pPr marL="0" indent="0">
              <a:buNone/>
              <a:defRPr sz="4725"/>
            </a:lvl1pPr>
            <a:lvl2pPr marL="1080135" indent="0">
              <a:buNone/>
              <a:defRPr sz="4250"/>
            </a:lvl2pPr>
            <a:lvl3pPr marL="2160270" indent="0">
              <a:buNone/>
              <a:defRPr sz="3780"/>
            </a:lvl3pPr>
            <a:lvl4pPr marL="3239770" indent="0">
              <a:buNone/>
              <a:defRPr sz="3305"/>
            </a:lvl4pPr>
            <a:lvl5pPr marL="4319905" indent="0">
              <a:buNone/>
              <a:defRPr sz="3305"/>
            </a:lvl5pPr>
            <a:lvl6pPr marL="5400040" indent="0">
              <a:buNone/>
              <a:defRPr sz="3305"/>
            </a:lvl6pPr>
            <a:lvl7pPr marL="6480175" indent="0">
              <a:buNone/>
              <a:defRPr sz="3305"/>
            </a:lvl7pPr>
            <a:lvl8pPr marL="7560310" indent="0">
              <a:buNone/>
              <a:defRPr sz="3305"/>
            </a:lvl8pPr>
            <a:lvl9pPr marL="8639810" indent="0">
              <a:buNone/>
              <a:defRPr sz="3305"/>
            </a:lvl9pPr>
          </a:lstStyle>
          <a:p>
            <a:pPr lvl="0" fontAlgn="base"/>
            <a:r>
              <a:rPr lang="zh-CN" altLang="en-US" sz="47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20879385" y="1585823"/>
            <a:ext cx="6479810" cy="33788034"/>
          </a:xfrm>
        </p:spPr>
        <p:txBody>
          <a:bodyPr vert="eaVert"/>
          <a:lstStyle/>
          <a:p>
            <a:pPr fontAlgn="base"/>
            <a:r>
              <a:rPr lang="zh-CN" altLang="en-US" sz="1386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439958" y="1585823"/>
            <a:ext cx="19063786" cy="33788034"/>
          </a:xfrm>
        </p:spPr>
        <p:txBody>
          <a:bodyPr vert="eaVert"/>
          <a:lstStyle/>
          <a:p>
            <a:pPr lvl="0" fontAlgn="base"/>
            <a:r>
              <a:rPr lang="zh-CN" altLang="en-US" sz="1008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882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756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1439863" y="1587500"/>
            <a:ext cx="25920700" cy="65992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fontAlgn="base"/>
            <a:r>
              <a:rPr lang="zh-CN" altLang="en-US" sz="1386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1439863" y="9239250"/>
            <a:ext cx="25920700" cy="26135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en-US" sz="10080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882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7560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1439863" y="36060063"/>
            <a:ext cx="67198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441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9839325" y="36060063"/>
            <a:ext cx="91201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441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20640675" y="36060063"/>
            <a:ext cx="6719888" cy="2752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4410"/>
            </a:lvl1pPr>
          </a:lstStyle>
          <a:p>
            <a:pPr lvl="0" fontAlgn="base"/>
            <a:fld id="{9A0DB2DC-4C9A-4742-B13C-FB6460FD3503}" type="slidenum">
              <a:rPr lang="zh-CN" altLang="en-US" sz="441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287972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86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080135" lvl="0" indent="-1080135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•"/>
        <a:defRPr sz="1008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2339975" lvl="1" indent="-899795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–"/>
        <a:defRPr sz="882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3599815" lvl="2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•"/>
        <a:defRPr sz="756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5039995" lvl="3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–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6480175" lvl="4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7919720" lvl="5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9359900" lvl="6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0800080" lvl="7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2240260" lvl="8" indent="-720090" algn="l" defTabSz="2879725" eaLnBrk="1" fontAlgn="base" latinLnBrk="0" hangingPunct="1">
        <a:lnSpc>
          <a:spcPct val="100000"/>
        </a:lnSpc>
        <a:spcBef>
          <a:spcPct val="63000"/>
        </a:spcBef>
        <a:spcAft>
          <a:spcPct val="0"/>
        </a:spcAft>
        <a:buChar char="»"/>
        <a:defRPr sz="6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287972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567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144018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2879725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4319905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5760085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7200265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863981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1007999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1152017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21.xml"/><Relationship Id="rId20" Type="http://schemas.openxmlformats.org/officeDocument/2006/relationships/tags" Target="../tags/tag20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7BD3"/>
            </a:gs>
            <a:gs pos="100000">
              <a:srgbClr val="034373"/>
            </a:gs>
          </a:gsLst>
          <a:lin ang="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5" name="AutoShape 13"/>
          <p:cNvSpPr/>
          <p:nvPr>
            <p:custDataLst>
              <p:tags r:id="rId1"/>
            </p:custDataLst>
          </p:nvPr>
        </p:nvSpPr>
        <p:spPr>
          <a:xfrm>
            <a:off x="682625" y="2465388"/>
            <a:ext cx="27309763" cy="4595813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74990" tIns="37493" rIns="74990" bIns="37493" anchor="ctr" anchorCtr="0"/>
          <a:p>
            <a:pPr fontAlgn="base">
              <a:buNone/>
            </a:pPr>
            <a:endParaRPr lang="en-US" altLang="zh-CN" sz="7080" strike="noStrike" noProof="1" dirty="0">
              <a:solidFill>
                <a:schemeClr val="bg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056" name="Text Box 14"/>
          <p:cNvSpPr txBox="1"/>
          <p:nvPr>
            <p:custDataLst>
              <p:tags r:id="rId2"/>
            </p:custDataLst>
          </p:nvPr>
        </p:nvSpPr>
        <p:spPr>
          <a:xfrm>
            <a:off x="2649538" y="2954338"/>
            <a:ext cx="23094950" cy="3179763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>
            <a:spAutoFit/>
          </a:bodyPr>
          <a:p>
            <a:pPr algn="ctr">
              <a:spcBef>
                <a:spcPct val="50000"/>
              </a:spcBef>
              <a:buNone/>
            </a:pPr>
            <a:r>
              <a:rPr lang="zh-CN" altLang="en-US" sz="10335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研究题目</a:t>
            </a:r>
            <a:r>
              <a:rPr lang="en-US" altLang="zh-CN" sz="10335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Title of the Research Study</a:t>
            </a:r>
            <a:endParaRPr lang="en-US" altLang="zh-CN" sz="10335" b="1" noProof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buNone/>
            </a:pPr>
            <a:r>
              <a:rPr lang="zh-CN" altLang="en-US" sz="6500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作者姓名 </a:t>
            </a:r>
            <a:r>
              <a:rPr lang="en-US" altLang="zh-CN" sz="6500" b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PEOPLE WHO DID THE STUDY</a:t>
            </a:r>
            <a:endParaRPr lang="en-US" altLang="zh-CN" sz="6500" b="1" noProof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buNone/>
            </a:pPr>
            <a:r>
              <a:rPr lang="zh-CN" altLang="en-US" sz="3335" b="1" i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单位名称 </a:t>
            </a:r>
            <a:r>
              <a:rPr lang="en-US" altLang="zh-CN" sz="3335" b="1" i="1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  <a:t>UNIVERSITIES AND/OR  HOSPITALS THEY ARE AFFILIATED WITH</a:t>
            </a:r>
            <a:endParaRPr lang="en-US" altLang="zh-CN" sz="6500" noProof="1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052" name="Text Box 16"/>
          <p:cNvSpPr txBox="1"/>
          <p:nvPr>
            <p:custDataLst>
              <p:tags r:id="rId3"/>
            </p:custDataLst>
          </p:nvPr>
        </p:nvSpPr>
        <p:spPr>
          <a:xfrm>
            <a:off x="1322388" y="4667250"/>
            <a:ext cx="3978275" cy="2536825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500" b="1" dirty="0">
                <a:latin typeface="Calibri" panose="020F0502020204030204" charset="0"/>
                <a:ea typeface="宋体" panose="02010600030101010101" pitchFamily="2" charset="-122"/>
              </a:rPr>
              <a:t>单位标识 </a:t>
            </a:r>
            <a:r>
              <a:rPr lang="en-US" altLang="zh-CN" sz="6500" b="1" dirty="0">
                <a:latin typeface="Calibri" panose="020F0502020204030204" charset="0"/>
                <a:ea typeface="宋体" panose="02010600030101010101" pitchFamily="2" charset="-122"/>
              </a:rPr>
              <a:t>Logo</a:t>
            </a:r>
            <a:endParaRPr lang="en-US" altLang="zh-CN" sz="6500" b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en-US" altLang="zh-CN" sz="20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2053" name="组合 1"/>
          <p:cNvGrpSpPr/>
          <p:nvPr/>
        </p:nvGrpSpPr>
        <p:grpSpPr>
          <a:xfrm>
            <a:off x="647700" y="7864475"/>
            <a:ext cx="13288963" cy="30641925"/>
            <a:chOff x="1019" y="11632"/>
            <a:chExt cx="20928" cy="46639"/>
          </a:xfrm>
        </p:grpSpPr>
        <p:sp>
          <p:nvSpPr>
            <p:cNvPr id="2051" name="AutoShape 4"/>
            <p:cNvSpPr/>
            <p:nvPr>
              <p:custDataLst>
                <p:tags r:id="rId4"/>
              </p:custDataLst>
            </p:nvPr>
          </p:nvSpPr>
          <p:spPr>
            <a:xfrm>
              <a:off x="1019" y="11632"/>
              <a:ext cx="20927" cy="46639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" name="Text Box 9"/>
            <p:cNvSpPr txBox="1"/>
            <p:nvPr>
              <p:custDataLst>
                <p:tags r:id="rId5"/>
              </p:custDataLst>
            </p:nvPr>
          </p:nvSpPr>
          <p:spPr>
            <a:xfrm>
              <a:off x="2437" y="14180"/>
              <a:ext cx="19292" cy="2612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" name="Text Box 10"/>
            <p:cNvSpPr txBox="1"/>
            <p:nvPr>
              <p:custDataLst>
                <p:tags r:id="rId6"/>
              </p:custDataLst>
            </p:nvPr>
          </p:nvSpPr>
          <p:spPr>
            <a:xfrm>
              <a:off x="4685" y="41125"/>
              <a:ext cx="12202" cy="177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实验方法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Methods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3" name="Text Box 36"/>
            <p:cNvSpPr txBox="1"/>
            <p:nvPr>
              <p:custDataLst>
                <p:tags r:id="rId7"/>
              </p:custDataLst>
            </p:nvPr>
          </p:nvSpPr>
          <p:spPr>
            <a:xfrm>
              <a:off x="2622" y="43711"/>
              <a:ext cx="18577" cy="12645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no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YyyyyyyyyyyyyyyyyyyyyyyyyyyyyyyyyyyyyyyyyyyyyyyyyyyyyyyyyyyyyyyyyyyyyyyyyyyyyyyyyyyyyyyyyyyyyyyyyyyyyyyyyyyyyyyyyyyyyyyyyyyyyyyyyyyyyyyyyyyyyyyyyyyyyyyyyyyyyyyYyyyyyyyyyyyyyyyyyyyyyyyyyyyyyyyyyyyyyyyyyyyyyyyyyyyyyyyyyyyyyy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.</a:t>
              </a:r>
              <a:endParaRPr lang="en-US" altLang="zh-CN" sz="2580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buNone/>
              </a:pPr>
              <a:endParaRPr lang="en-US" altLang="zh-CN" sz="200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7" name="Text Box 42"/>
            <p:cNvSpPr txBox="1"/>
            <p:nvPr>
              <p:custDataLst>
                <p:tags r:id="rId8"/>
              </p:custDataLst>
            </p:nvPr>
          </p:nvSpPr>
          <p:spPr>
            <a:xfrm>
              <a:off x="6380" y="12102"/>
              <a:ext cx="11972" cy="177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介绍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Introduction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59" name="组合 2"/>
          <p:cNvGrpSpPr/>
          <p:nvPr/>
        </p:nvGrpSpPr>
        <p:grpSpPr>
          <a:xfrm>
            <a:off x="14400213" y="7918450"/>
            <a:ext cx="13593762" cy="30537150"/>
            <a:chOff x="22677" y="11524"/>
            <a:chExt cx="21407" cy="46640"/>
          </a:xfrm>
        </p:grpSpPr>
        <p:sp>
          <p:nvSpPr>
            <p:cNvPr id="2050" name="AutoShape 50"/>
            <p:cNvSpPr/>
            <p:nvPr>
              <p:custDataLst>
                <p:tags r:id="rId9"/>
              </p:custDataLst>
            </p:nvPr>
          </p:nvSpPr>
          <p:spPr>
            <a:xfrm>
              <a:off x="22677" y="11524"/>
              <a:ext cx="21407" cy="46639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54" name="Text Box 11"/>
            <p:cNvSpPr txBox="1"/>
            <p:nvPr>
              <p:custDataLst>
                <p:tags r:id="rId10"/>
              </p:custDataLst>
            </p:nvPr>
          </p:nvSpPr>
          <p:spPr>
            <a:xfrm>
              <a:off x="23815" y="37647"/>
              <a:ext cx="17465" cy="17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实验结论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Conclusions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58" name="Text Box 19"/>
            <p:cNvSpPr txBox="1"/>
            <p:nvPr>
              <p:custDataLst>
                <p:tags r:id="rId11"/>
              </p:custDataLst>
            </p:nvPr>
          </p:nvSpPr>
          <p:spPr>
            <a:xfrm>
              <a:off x="24210" y="26280"/>
              <a:ext cx="8045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插图 </a:t>
              </a:r>
              <a:r>
                <a:rPr lang="en-US" altLang="zh-CN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Figure #1</a:t>
              </a:r>
              <a:endParaRPr lang="en-US" altLang="zh-CN" sz="5335" b="1" i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4" name="Text Box 25"/>
            <p:cNvSpPr txBox="1"/>
            <p:nvPr>
              <p:custDataLst>
                <p:tags r:id="rId12"/>
              </p:custDataLst>
            </p:nvPr>
          </p:nvSpPr>
          <p:spPr>
            <a:xfrm>
              <a:off x="33979" y="26235"/>
              <a:ext cx="8047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插图 </a:t>
              </a:r>
              <a:r>
                <a:rPr lang="en-US" altLang="zh-CN" sz="5335" b="1" i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Figure #2</a:t>
              </a:r>
              <a:endParaRPr lang="en-US" altLang="zh-CN" sz="5335" b="1" i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0" name="AutoShape 26"/>
            <p:cNvSpPr/>
            <p:nvPr>
              <p:custDataLst>
                <p:tags r:id="rId13"/>
              </p:custDataLst>
            </p:nvPr>
          </p:nvSpPr>
          <p:spPr>
            <a:xfrm>
              <a:off x="33777" y="29667"/>
              <a:ext cx="8119" cy="6714"/>
            </a:xfrm>
            <a:prstGeom prst="flowChartOr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131242" tIns="65620" rIns="131242" bIns="65620" anchor="ctr" anchorCtr="0"/>
            <a:p>
              <a:pPr fontAlgn="base">
                <a:buNone/>
              </a:pPr>
              <a:endParaRPr lang="en-US" altLang="zh-CN" sz="7080" strike="noStrike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1" name="Text Box 27"/>
            <p:cNvSpPr txBox="1"/>
            <p:nvPr>
              <p:custDataLst>
                <p:tags r:id="rId14"/>
              </p:custDataLst>
            </p:nvPr>
          </p:nvSpPr>
          <p:spPr>
            <a:xfrm>
              <a:off x="28795" y="50502"/>
              <a:ext cx="11150" cy="136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5335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相关介绍</a:t>
              </a:r>
              <a:r>
                <a:rPr lang="en-US" altLang="zh-CN" sz="5335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Bibliography</a:t>
              </a:r>
              <a:endParaRPr lang="en-US" altLang="zh-CN" sz="5335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2062" name="Rectangle 35"/>
            <p:cNvSpPr/>
            <p:nvPr>
              <p:custDataLst>
                <p:tags r:id="rId15"/>
              </p:custDataLst>
            </p:nvPr>
          </p:nvSpPr>
          <p:spPr>
            <a:xfrm>
              <a:off x="23324" y="29884"/>
              <a:ext cx="8857" cy="6759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74990" tIns="37493" rIns="74990" bIns="37493" anchor="ctr" anchorCtr="0"/>
            <a:p>
              <a:pPr algn="ctr" defTabSz="898525" eaLnBrk="0" fontAlgn="base" hangingPunct="0">
                <a:buNone/>
              </a:pPr>
              <a:r>
                <a:rPr lang="zh-CN" altLang="en-US" sz="3580" strike="noStrike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图表或图片</a:t>
              </a:r>
              <a:endParaRPr lang="en-US" altLang="zh-CN" sz="3580" strike="noStrike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 defTabSz="898525" eaLnBrk="0" fontAlgn="base" hangingPunct="0">
                <a:buNone/>
              </a:pPr>
              <a:r>
                <a:rPr lang="en-US" altLang="zh-CN" sz="3580" strike="noStrike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CHART or PICTURE</a:t>
              </a:r>
              <a:endParaRPr lang="en-US" altLang="zh-CN" sz="3580" strike="noStrike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4" name="Text Box 38"/>
            <p:cNvSpPr txBox="1"/>
            <p:nvPr>
              <p:custDataLst>
                <p:tags r:id="rId16"/>
              </p:custDataLst>
            </p:nvPr>
          </p:nvSpPr>
          <p:spPr>
            <a:xfrm>
              <a:off x="23815" y="51799"/>
              <a:ext cx="17907" cy="5295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marL="335280" indent="-335280" defTabSz="603250" eaLnBrk="0" hangingPunct="0">
                <a:lnSpc>
                  <a:spcPct val="95000"/>
                </a:lnSpc>
                <a:buNone/>
              </a:pPr>
              <a:endParaRPr lang="en-US" altLang="zh-CN" sz="2335" b="1" u="sng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r>
                <a:rPr lang="en-US" altLang="zh-CN" sz="2335" b="1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35280" indent="-335280" defTabSz="603250" eaLnBrk="0" hangingPunct="0">
                <a:lnSpc>
                  <a:spcPct val="95000"/>
                </a:lnSpc>
                <a:buFont typeface="Symbol" panose="05050102010706020507" pitchFamily="18" charset="2"/>
                <a:buAutoNum type="arabicPeriod"/>
              </a:pP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5" name="Text Box 39"/>
            <p:cNvSpPr txBox="1"/>
            <p:nvPr>
              <p:custDataLst>
                <p:tags r:id="rId17"/>
              </p:custDataLst>
            </p:nvPr>
          </p:nvSpPr>
          <p:spPr>
            <a:xfrm>
              <a:off x="23625" y="14250"/>
              <a:ext cx="18540" cy="10311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580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580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00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6" name="Text Box 40"/>
            <p:cNvSpPr txBox="1"/>
            <p:nvPr>
              <p:custDataLst>
                <p:tags r:id="rId18"/>
              </p:custDataLst>
            </p:nvPr>
          </p:nvSpPr>
          <p:spPr>
            <a:xfrm>
              <a:off x="23587" y="39859"/>
              <a:ext cx="18760" cy="8257"/>
            </a:xfrm>
            <a:prstGeom prst="rect">
              <a:avLst/>
            </a:prstGeom>
            <a:noFill/>
            <a:ln w="57150">
              <a:noFill/>
            </a:ln>
          </p:spPr>
          <p:txBody>
            <a:bodyPr lIns="50167" tIns="25081" rIns="50167" bIns="25081">
              <a:spAutoFit/>
            </a:bodyPr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2335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r>
                <a:rPr lang="en-US" altLang="zh-CN" sz="2335" noProof="1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  </a:r>
              <a:endParaRPr lang="en-US" altLang="zh-CN" sz="2335" b="1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defTabSz="603250" eaLnBrk="0" hangingPunct="0">
                <a:lnSpc>
                  <a:spcPct val="95000"/>
                </a:lnSpc>
                <a:buNone/>
              </a:pPr>
              <a:endParaRPr lang="en-US" altLang="zh-CN" sz="1580" noProof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68" name="Text Box 43"/>
            <p:cNvSpPr txBox="1"/>
            <p:nvPr>
              <p:custDataLst>
                <p:tags r:id="rId19"/>
              </p:custDataLst>
            </p:nvPr>
          </p:nvSpPr>
          <p:spPr>
            <a:xfrm>
              <a:off x="26545" y="12117"/>
              <a:ext cx="12067" cy="177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74990" tIns="37493" rIns="74990" bIns="37493">
              <a:spAutoFit/>
            </a:bodyPr>
            <a:p>
              <a:pPr algn="ctr">
                <a:spcBef>
                  <a:spcPct val="50000"/>
                </a:spcBef>
                <a:buNone/>
              </a:pPr>
              <a:r>
                <a:rPr lang="zh-CN" altLang="en-US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实验成果 </a:t>
              </a:r>
              <a:r>
                <a:rPr lang="en-US" altLang="zh-CN" sz="7080" b="1" noProof="1" dirty="0">
                  <a:latin typeface="Calibri" panose="020F0502020204030204" charset="0"/>
                  <a:ea typeface="宋体" panose="02010600030101010101" pitchFamily="2" charset="-122"/>
                  <a:cs typeface="+mn-cs"/>
                </a:rPr>
                <a:t>Results</a:t>
              </a:r>
              <a:endParaRPr lang="en-US" altLang="zh-CN" sz="7080" b="1" noProof="1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71" name="Text Box 49"/>
          <p:cNvSpPr txBox="1"/>
          <p:nvPr>
            <p:custDataLst>
              <p:tags r:id="rId20"/>
            </p:custDataLst>
          </p:nvPr>
        </p:nvSpPr>
        <p:spPr>
          <a:xfrm>
            <a:off x="23714075" y="4770438"/>
            <a:ext cx="3670300" cy="2536825"/>
          </a:xfrm>
          <a:prstGeom prst="rect">
            <a:avLst/>
          </a:prstGeom>
          <a:noFill/>
          <a:ln w="9525">
            <a:noFill/>
          </a:ln>
        </p:spPr>
        <p:txBody>
          <a:bodyPr lIns="74990" tIns="37493" rIns="74990" bIns="37493"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500" b="1" dirty="0">
                <a:latin typeface="Calibri" panose="020F0502020204030204" charset="0"/>
                <a:ea typeface="宋体" panose="02010600030101010101" pitchFamily="2" charset="-122"/>
              </a:rPr>
              <a:t>单位标识 </a:t>
            </a:r>
            <a:r>
              <a:rPr lang="en-US" altLang="zh-CN" sz="6500" b="1" dirty="0">
                <a:latin typeface="Calibri" panose="020F0502020204030204" charset="0"/>
                <a:ea typeface="宋体" panose="02010600030101010101" pitchFamily="2" charset="-122"/>
              </a:rPr>
              <a:t>Logo</a:t>
            </a:r>
            <a:endParaRPr lang="en-US" altLang="zh-CN" sz="6500" b="1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en-US" altLang="zh-CN" sz="20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5" name="Text Box 43"/>
          <p:cNvSpPr txBox="1"/>
          <p:nvPr>
            <p:custDataLst>
              <p:tags r:id="rId21"/>
            </p:custDataLst>
          </p:nvPr>
        </p:nvSpPr>
        <p:spPr>
          <a:xfrm>
            <a:off x="935038" y="692150"/>
            <a:ext cx="27057350" cy="1151890"/>
          </a:xfrm>
          <a:prstGeom prst="rect">
            <a:avLst/>
          </a:prstGeom>
          <a:noFill/>
          <a:ln w="9525">
            <a:noFill/>
          </a:ln>
        </p:spPr>
        <p:txBody>
          <a:bodyPr wrap="square" lIns="74990" tIns="37493" rIns="74990" bIns="37493">
            <a:spAutoFit/>
          </a:bodyPr>
          <a:p>
            <a:pPr algn="ctr">
              <a:spcBef>
                <a:spcPct val="50000"/>
              </a:spcBef>
              <a:buNone/>
            </a:pPr>
            <a:r>
              <a:rPr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</a:t>
            </a:r>
            <a:r>
              <a:rPr lang="en-US"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7000" b="1" spc="500" noProof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全国能源与材料化学高峰论坛</a:t>
            </a:r>
            <a:endParaRPr lang="zh-CN" altLang="en-US" sz="7000" b="1" spc="500" noProof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commondata" val="eyJoZGlkIjoiMjJhYzhkZWI5ZTgyYTBkZjY2ZDcyZTI0MmFmYmFmN2U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7052</Words>
  <Application>WPS 演示</Application>
  <PresentationFormat/>
  <Paragraphs>65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Calibri</vt:lpstr>
      <vt:lpstr>Times New Roman</vt:lpstr>
      <vt:lpstr>Symbol</vt:lpstr>
      <vt:lpstr>微软雅黑</vt:lpstr>
      <vt:lpstr>Arial Unicode MS</vt:lpstr>
      <vt:lpstr>默认设计模板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high1403244843</cp:lastModifiedBy>
  <cp:revision>13</cp:revision>
  <dcterms:created xsi:type="dcterms:W3CDTF">2023-05-22T07:27:00Z</dcterms:created>
  <dcterms:modified xsi:type="dcterms:W3CDTF">2026-08-07T09:12:52Z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72385DF212ED4EBDA78BC1C5611FF193_13</vt:lpwstr>
  </property>
</Properties>
</file>